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70"/>
  </p:notesMasterIdLst>
  <p:sldIdLst>
    <p:sldId id="256" r:id="rId2"/>
    <p:sldId id="32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gif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5: Sistema de Coordenadas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 em 3D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 mesma forma que podemos mudar de sistema de coordenadas em 2D, podemos mudar em 3D.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286" name="Google Shape;286;p30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2375</Words>
  <Application>Microsoft Macintosh PowerPoint</Application>
  <PresentationFormat>On-screen Show (16:10)</PresentationFormat>
  <Paragraphs>382</Paragraphs>
  <Slides>68</Slides>
  <Notes>68</Notes>
  <HiddenSlides>14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Duas interpretações para uma transformação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Mudança de Base</vt:lpstr>
      <vt:lpstr>Sistema de Coordenadas</vt:lpstr>
      <vt:lpstr>Matriz de mudança de sistema de coordenadas</vt:lpstr>
      <vt:lpstr>Mudança de base em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PowerPoint Presentation</vt:lpstr>
      <vt:lpstr>PowerPoint Presentation</vt:lpstr>
      <vt:lpstr>Inversa de Bases Ortogonais</vt:lpstr>
      <vt:lpstr>Inversas do produto de duas matrizes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</cp:revision>
  <dcterms:modified xsi:type="dcterms:W3CDTF">2023-02-28T00:11:01Z</dcterms:modified>
</cp:coreProperties>
</file>